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0" r:id="rId10"/>
    <p:sldId id="264" r:id="rId11"/>
    <p:sldId id="265" r:id="rId12"/>
    <p:sldId id="266" r:id="rId13"/>
    <p:sldId id="267" r:id="rId14"/>
    <p:sldId id="268" r:id="rId15"/>
    <p:sldId id="269"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6" d="100"/>
          <a:sy n="106" d="100"/>
        </p:scale>
        <p:origin x="114"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F9983B-8849-40C5-89E2-A56EAFAE42DB}" type="datetimeFigureOut">
              <a:rPr lang="en-US" smtClean="0"/>
              <a:t>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63105-5BC2-48B0-8EB4-C5714F480B8E}" type="slidenum">
              <a:rPr lang="en-US" smtClean="0"/>
              <a:t>‹#›</a:t>
            </a:fld>
            <a:endParaRPr lang="en-US"/>
          </a:p>
        </p:txBody>
      </p:sp>
    </p:spTree>
    <p:extLst>
      <p:ext uri="{BB962C8B-B14F-4D97-AF65-F5344CB8AC3E}">
        <p14:creationId xmlns:p14="http://schemas.microsoft.com/office/powerpoint/2010/main" val="453322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F9983B-8849-40C5-89E2-A56EAFAE42DB}" type="datetimeFigureOut">
              <a:rPr lang="en-US" smtClean="0"/>
              <a:t>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63105-5BC2-48B0-8EB4-C5714F480B8E}" type="slidenum">
              <a:rPr lang="en-US" smtClean="0"/>
              <a:t>‹#›</a:t>
            </a:fld>
            <a:endParaRPr lang="en-US"/>
          </a:p>
        </p:txBody>
      </p:sp>
    </p:spTree>
    <p:extLst>
      <p:ext uri="{BB962C8B-B14F-4D97-AF65-F5344CB8AC3E}">
        <p14:creationId xmlns:p14="http://schemas.microsoft.com/office/powerpoint/2010/main" val="457631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F9983B-8849-40C5-89E2-A56EAFAE42DB}" type="datetimeFigureOut">
              <a:rPr lang="en-US" smtClean="0"/>
              <a:t>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63105-5BC2-48B0-8EB4-C5714F480B8E}" type="slidenum">
              <a:rPr lang="en-US" smtClean="0"/>
              <a:t>‹#›</a:t>
            </a:fld>
            <a:endParaRPr lang="en-US"/>
          </a:p>
        </p:txBody>
      </p:sp>
    </p:spTree>
    <p:extLst>
      <p:ext uri="{BB962C8B-B14F-4D97-AF65-F5344CB8AC3E}">
        <p14:creationId xmlns:p14="http://schemas.microsoft.com/office/powerpoint/2010/main" val="554862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F9983B-8849-40C5-89E2-A56EAFAE42DB}" type="datetimeFigureOut">
              <a:rPr lang="en-US" smtClean="0"/>
              <a:t>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63105-5BC2-48B0-8EB4-C5714F480B8E}" type="slidenum">
              <a:rPr lang="en-US" smtClean="0"/>
              <a:t>‹#›</a:t>
            </a:fld>
            <a:endParaRPr lang="en-US"/>
          </a:p>
        </p:txBody>
      </p:sp>
    </p:spTree>
    <p:extLst>
      <p:ext uri="{BB962C8B-B14F-4D97-AF65-F5344CB8AC3E}">
        <p14:creationId xmlns:p14="http://schemas.microsoft.com/office/powerpoint/2010/main" val="2314726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F9983B-8849-40C5-89E2-A56EAFAE42DB}" type="datetimeFigureOut">
              <a:rPr lang="en-US" smtClean="0"/>
              <a:t>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63105-5BC2-48B0-8EB4-C5714F480B8E}" type="slidenum">
              <a:rPr lang="en-US" smtClean="0"/>
              <a:t>‹#›</a:t>
            </a:fld>
            <a:endParaRPr lang="en-US"/>
          </a:p>
        </p:txBody>
      </p:sp>
    </p:spTree>
    <p:extLst>
      <p:ext uri="{BB962C8B-B14F-4D97-AF65-F5344CB8AC3E}">
        <p14:creationId xmlns:p14="http://schemas.microsoft.com/office/powerpoint/2010/main" val="1578332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F9983B-8849-40C5-89E2-A56EAFAE42DB}" type="datetimeFigureOut">
              <a:rPr lang="en-US" smtClean="0"/>
              <a:t>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863105-5BC2-48B0-8EB4-C5714F480B8E}" type="slidenum">
              <a:rPr lang="en-US" smtClean="0"/>
              <a:t>‹#›</a:t>
            </a:fld>
            <a:endParaRPr lang="en-US"/>
          </a:p>
        </p:txBody>
      </p:sp>
    </p:spTree>
    <p:extLst>
      <p:ext uri="{BB962C8B-B14F-4D97-AF65-F5344CB8AC3E}">
        <p14:creationId xmlns:p14="http://schemas.microsoft.com/office/powerpoint/2010/main" val="2821614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F9983B-8849-40C5-89E2-A56EAFAE42DB}" type="datetimeFigureOut">
              <a:rPr lang="en-US" smtClean="0"/>
              <a:t>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863105-5BC2-48B0-8EB4-C5714F480B8E}" type="slidenum">
              <a:rPr lang="en-US" smtClean="0"/>
              <a:t>‹#›</a:t>
            </a:fld>
            <a:endParaRPr lang="en-US"/>
          </a:p>
        </p:txBody>
      </p:sp>
    </p:spTree>
    <p:extLst>
      <p:ext uri="{BB962C8B-B14F-4D97-AF65-F5344CB8AC3E}">
        <p14:creationId xmlns:p14="http://schemas.microsoft.com/office/powerpoint/2010/main" val="2741798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F9983B-8849-40C5-89E2-A56EAFAE42DB}" type="datetimeFigureOut">
              <a:rPr lang="en-US" smtClean="0"/>
              <a:t>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863105-5BC2-48B0-8EB4-C5714F480B8E}" type="slidenum">
              <a:rPr lang="en-US" smtClean="0"/>
              <a:t>‹#›</a:t>
            </a:fld>
            <a:endParaRPr lang="en-US"/>
          </a:p>
        </p:txBody>
      </p:sp>
    </p:spTree>
    <p:extLst>
      <p:ext uri="{BB962C8B-B14F-4D97-AF65-F5344CB8AC3E}">
        <p14:creationId xmlns:p14="http://schemas.microsoft.com/office/powerpoint/2010/main" val="3958343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F9983B-8849-40C5-89E2-A56EAFAE42DB}" type="datetimeFigureOut">
              <a:rPr lang="en-US" smtClean="0"/>
              <a:t>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863105-5BC2-48B0-8EB4-C5714F480B8E}" type="slidenum">
              <a:rPr lang="en-US" smtClean="0"/>
              <a:t>‹#›</a:t>
            </a:fld>
            <a:endParaRPr lang="en-US"/>
          </a:p>
        </p:txBody>
      </p:sp>
    </p:spTree>
    <p:extLst>
      <p:ext uri="{BB962C8B-B14F-4D97-AF65-F5344CB8AC3E}">
        <p14:creationId xmlns:p14="http://schemas.microsoft.com/office/powerpoint/2010/main" val="660689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F9983B-8849-40C5-89E2-A56EAFAE42DB}" type="datetimeFigureOut">
              <a:rPr lang="en-US" smtClean="0"/>
              <a:t>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863105-5BC2-48B0-8EB4-C5714F480B8E}" type="slidenum">
              <a:rPr lang="en-US" smtClean="0"/>
              <a:t>‹#›</a:t>
            </a:fld>
            <a:endParaRPr lang="en-US"/>
          </a:p>
        </p:txBody>
      </p:sp>
    </p:spTree>
    <p:extLst>
      <p:ext uri="{BB962C8B-B14F-4D97-AF65-F5344CB8AC3E}">
        <p14:creationId xmlns:p14="http://schemas.microsoft.com/office/powerpoint/2010/main" val="2416536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F9983B-8849-40C5-89E2-A56EAFAE42DB}" type="datetimeFigureOut">
              <a:rPr lang="en-US" smtClean="0"/>
              <a:t>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863105-5BC2-48B0-8EB4-C5714F480B8E}" type="slidenum">
              <a:rPr lang="en-US" smtClean="0"/>
              <a:t>‹#›</a:t>
            </a:fld>
            <a:endParaRPr lang="en-US"/>
          </a:p>
        </p:txBody>
      </p:sp>
    </p:spTree>
    <p:extLst>
      <p:ext uri="{BB962C8B-B14F-4D97-AF65-F5344CB8AC3E}">
        <p14:creationId xmlns:p14="http://schemas.microsoft.com/office/powerpoint/2010/main" val="2660132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F9983B-8849-40C5-89E2-A56EAFAE42DB}" type="datetimeFigureOut">
              <a:rPr lang="en-US" smtClean="0"/>
              <a:t>2/7/2016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863105-5BC2-48B0-8EB4-C5714F480B8E}" type="slidenum">
              <a:rPr lang="en-US" smtClean="0"/>
              <a:t>‹#›</a:t>
            </a:fld>
            <a:endParaRPr lang="en-US"/>
          </a:p>
        </p:txBody>
      </p:sp>
    </p:spTree>
    <p:extLst>
      <p:ext uri="{BB962C8B-B14F-4D97-AF65-F5344CB8AC3E}">
        <p14:creationId xmlns:p14="http://schemas.microsoft.com/office/powerpoint/2010/main" val="11789784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info@brioandco.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Brio and Co </a:t>
            </a:r>
            <a:br>
              <a:rPr lang="en-US" dirty="0" smtClean="0"/>
            </a:br>
            <a:r>
              <a:rPr lang="en-US" dirty="0" smtClean="0"/>
              <a:t>Website Process Step By Step </a:t>
            </a:r>
            <a:endParaRPr lang="en-US" dirty="0"/>
          </a:p>
        </p:txBody>
      </p:sp>
      <p:sp>
        <p:nvSpPr>
          <p:cNvPr id="3" name="Subtitle 2"/>
          <p:cNvSpPr>
            <a:spLocks noGrp="1"/>
          </p:cNvSpPr>
          <p:nvPr>
            <p:ph type="subTitle" idx="1"/>
          </p:nvPr>
        </p:nvSpPr>
        <p:spPr/>
        <p:txBody>
          <a:bodyPr/>
          <a:lstStyle/>
          <a:p>
            <a:r>
              <a:rPr lang="en-US" dirty="0" smtClean="0"/>
              <a:t>Created by Zahra Rangwala </a:t>
            </a:r>
          </a:p>
          <a:p>
            <a:r>
              <a:rPr lang="en-US" dirty="0" smtClean="0"/>
              <a:t>Kbizz Solutions.com</a:t>
            </a:r>
          </a:p>
        </p:txBody>
      </p:sp>
    </p:spTree>
    <p:extLst>
      <p:ext uri="{BB962C8B-B14F-4D97-AF65-F5344CB8AC3E}">
        <p14:creationId xmlns:p14="http://schemas.microsoft.com/office/powerpoint/2010/main" val="4131658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Payment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Once a client clicks on the showcase page and looks at a product they would like to purchase they will have two buttons, </a:t>
            </a:r>
          </a:p>
          <a:p>
            <a:r>
              <a:rPr lang="en-US" dirty="0" smtClean="0"/>
              <a:t>Add to cart or details </a:t>
            </a:r>
          </a:p>
          <a:p>
            <a:r>
              <a:rPr lang="en-US" dirty="0" smtClean="0"/>
              <a:t>Add to cart takes them to registration/ guest checkout page </a:t>
            </a:r>
          </a:p>
          <a:p>
            <a:r>
              <a:rPr lang="en-US" dirty="0" smtClean="0"/>
              <a:t>Details take them to product details page where this is details and option to add to cart again. </a:t>
            </a:r>
          </a:p>
          <a:p>
            <a:r>
              <a:rPr lang="en-US" dirty="0" smtClean="0"/>
              <a:t>Once they go through with the registration or guest checkout </a:t>
            </a:r>
          </a:p>
          <a:p>
            <a:r>
              <a:rPr lang="en-US" dirty="0" smtClean="0"/>
              <a:t>1) client receives an email that someone registered with their info. </a:t>
            </a:r>
          </a:p>
          <a:p>
            <a:r>
              <a:rPr lang="en-US" dirty="0" smtClean="0"/>
              <a:t>2) If they select guest checkout we cannot get any info from them as they do not  want to provide so we collect name, and shipping address info only </a:t>
            </a:r>
          </a:p>
          <a:p>
            <a:r>
              <a:rPr lang="en-US" dirty="0" smtClean="0"/>
              <a:t>Continued next slide</a:t>
            </a:r>
          </a:p>
          <a:p>
            <a:endParaRPr lang="en-US" dirty="0"/>
          </a:p>
        </p:txBody>
      </p:sp>
    </p:spTree>
    <p:extLst>
      <p:ext uri="{BB962C8B-B14F-4D97-AF65-F5344CB8AC3E}">
        <p14:creationId xmlns:p14="http://schemas.microsoft.com/office/powerpoint/2010/main" val="2441178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Payment checkout sample </a:t>
            </a:r>
            <a:endParaRPr lang="en-US" dirty="0"/>
          </a:p>
        </p:txBody>
      </p:sp>
      <p:pic>
        <p:nvPicPr>
          <p:cNvPr id="4" name="Content Placeholder 3"/>
          <p:cNvPicPr>
            <a:picLocks noGrp="1" noChangeAspect="1"/>
          </p:cNvPicPr>
          <p:nvPr>
            <p:ph idx="1"/>
          </p:nvPr>
        </p:nvPicPr>
        <p:blipFill>
          <a:blip r:embed="rId2"/>
          <a:stretch>
            <a:fillRect/>
          </a:stretch>
        </p:blipFill>
        <p:spPr>
          <a:xfrm>
            <a:off x="1838857" y="2048913"/>
            <a:ext cx="8514286" cy="3904762"/>
          </a:xfrm>
          <a:prstGeom prst="rect">
            <a:avLst/>
          </a:prstGeom>
        </p:spPr>
      </p:pic>
    </p:spTree>
    <p:extLst>
      <p:ext uri="{BB962C8B-B14F-4D97-AF65-F5344CB8AC3E}">
        <p14:creationId xmlns:p14="http://schemas.microsoft.com/office/powerpoint/2010/main" val="18060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Shipping Guest Checkout Sample  </a:t>
            </a:r>
            <a:endParaRPr lang="en-US" dirty="0"/>
          </a:p>
        </p:txBody>
      </p:sp>
      <p:pic>
        <p:nvPicPr>
          <p:cNvPr id="6" name="Content Placeholder 5"/>
          <p:cNvPicPr>
            <a:picLocks noGrp="1" noChangeAspect="1"/>
          </p:cNvPicPr>
          <p:nvPr>
            <p:ph idx="1"/>
          </p:nvPr>
        </p:nvPicPr>
        <p:blipFill>
          <a:blip r:embed="rId2"/>
          <a:stretch>
            <a:fillRect/>
          </a:stretch>
        </p:blipFill>
        <p:spPr>
          <a:xfrm>
            <a:off x="2391238" y="1939389"/>
            <a:ext cx="7409524" cy="4123809"/>
          </a:xfrm>
          <a:prstGeom prst="rect">
            <a:avLst/>
          </a:prstGeom>
        </p:spPr>
      </p:pic>
    </p:spTree>
    <p:extLst>
      <p:ext uri="{BB962C8B-B14F-4D97-AF65-F5344CB8AC3E}">
        <p14:creationId xmlns:p14="http://schemas.microsoft.com/office/powerpoint/2010/main" val="3580487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Payment – Emails 	</a:t>
            </a:r>
            <a:endParaRPr lang="en-US" dirty="0"/>
          </a:p>
        </p:txBody>
      </p:sp>
      <p:sp>
        <p:nvSpPr>
          <p:cNvPr id="3" name="Content Placeholder 2"/>
          <p:cNvSpPr>
            <a:spLocks noGrp="1"/>
          </p:cNvSpPr>
          <p:nvPr>
            <p:ph idx="1"/>
          </p:nvPr>
        </p:nvSpPr>
        <p:spPr/>
        <p:txBody>
          <a:bodyPr/>
          <a:lstStyle/>
          <a:p>
            <a:r>
              <a:rPr lang="en-US" dirty="0" smtClean="0"/>
              <a:t>Email 1: registration if they do. Not if they do guest checkout </a:t>
            </a:r>
          </a:p>
          <a:p>
            <a:r>
              <a:rPr lang="en-US" dirty="0" smtClean="0"/>
              <a:t>Email 2: Once they checkout and go to </a:t>
            </a:r>
            <a:r>
              <a:rPr lang="en-US" dirty="0" err="1" smtClean="0"/>
              <a:t>paypal</a:t>
            </a:r>
            <a:r>
              <a:rPr lang="en-US" dirty="0"/>
              <a:t> </a:t>
            </a:r>
            <a:r>
              <a:rPr lang="en-US" dirty="0" smtClean="0"/>
              <a:t>to pay. They will receive two emails after payment. One from us once we confirm we received the payment and one from </a:t>
            </a:r>
            <a:r>
              <a:rPr lang="en-US" dirty="0" err="1" smtClean="0"/>
              <a:t>paypal</a:t>
            </a:r>
            <a:r>
              <a:rPr lang="en-US" dirty="0" smtClean="0"/>
              <a:t>. </a:t>
            </a:r>
          </a:p>
          <a:p>
            <a:r>
              <a:rPr lang="en-US" dirty="0" smtClean="0"/>
              <a:t>Email 3: Email will be sent once you ship and you can come back and send an email with tracking info and a preset msg. </a:t>
            </a:r>
          </a:p>
          <a:p>
            <a:pPr marL="0" indent="0">
              <a:buNone/>
            </a:pPr>
            <a:r>
              <a:rPr lang="en-US" dirty="0" smtClean="0"/>
              <a:t> </a:t>
            </a:r>
            <a:endParaRPr lang="en-US" dirty="0"/>
          </a:p>
        </p:txBody>
      </p:sp>
    </p:spTree>
    <p:extLst>
      <p:ext uri="{BB962C8B-B14F-4D97-AF65-F5344CB8AC3E}">
        <p14:creationId xmlns:p14="http://schemas.microsoft.com/office/powerpoint/2010/main" val="3543037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Backend info for Admin 	</a:t>
            </a:r>
            <a:endParaRPr lang="en-US" dirty="0"/>
          </a:p>
        </p:txBody>
      </p:sp>
      <p:sp>
        <p:nvSpPr>
          <p:cNvPr id="3" name="Content Placeholder 2"/>
          <p:cNvSpPr>
            <a:spLocks noGrp="1"/>
          </p:cNvSpPr>
          <p:nvPr>
            <p:ph idx="1"/>
          </p:nvPr>
        </p:nvSpPr>
        <p:spPr/>
        <p:txBody>
          <a:bodyPr/>
          <a:lstStyle/>
          <a:p>
            <a:r>
              <a:rPr lang="en-US" dirty="0" smtClean="0"/>
              <a:t>Admin will be able to view the orders received, </a:t>
            </a:r>
          </a:p>
          <a:p>
            <a:r>
              <a:rPr lang="en-US" dirty="0" smtClean="0"/>
              <a:t>Admin will be able to send shipping info to orders shipped </a:t>
            </a:r>
          </a:p>
          <a:p>
            <a:r>
              <a:rPr lang="en-US" dirty="0" smtClean="0"/>
              <a:t>Admin can review payment received </a:t>
            </a:r>
          </a:p>
          <a:p>
            <a:r>
              <a:rPr lang="en-US" dirty="0" smtClean="0"/>
              <a:t>Admin can add more regions</a:t>
            </a:r>
          </a:p>
          <a:p>
            <a:r>
              <a:rPr lang="en-US" dirty="0" smtClean="0"/>
              <a:t>Admin can add more suppliers </a:t>
            </a:r>
          </a:p>
          <a:p>
            <a:r>
              <a:rPr lang="en-US" dirty="0" smtClean="0"/>
              <a:t>Admin can add product showcase (pictures and details) </a:t>
            </a:r>
          </a:p>
          <a:p>
            <a:pPr marL="0" indent="0">
              <a:buNone/>
            </a:pPr>
            <a:endParaRPr lang="en-US" dirty="0"/>
          </a:p>
        </p:txBody>
      </p:sp>
    </p:spTree>
    <p:extLst>
      <p:ext uri="{BB962C8B-B14F-4D97-AF65-F5344CB8AC3E}">
        <p14:creationId xmlns:p14="http://schemas.microsoft.com/office/powerpoint/2010/main" val="252383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Visitors can: 	</a:t>
            </a:r>
            <a:endParaRPr lang="en-US" dirty="0"/>
          </a:p>
        </p:txBody>
      </p:sp>
      <p:sp>
        <p:nvSpPr>
          <p:cNvPr id="3" name="Content Placeholder 2"/>
          <p:cNvSpPr>
            <a:spLocks noGrp="1"/>
          </p:cNvSpPr>
          <p:nvPr>
            <p:ph idx="1"/>
          </p:nvPr>
        </p:nvSpPr>
        <p:spPr/>
        <p:txBody>
          <a:bodyPr/>
          <a:lstStyle/>
          <a:p>
            <a:r>
              <a:rPr lang="en-US" dirty="0" smtClean="0"/>
              <a:t>Create an account with purchase </a:t>
            </a:r>
          </a:p>
          <a:p>
            <a:r>
              <a:rPr lang="en-US" dirty="0" smtClean="0"/>
              <a:t>Login to the account to view items purchased history</a:t>
            </a:r>
          </a:p>
          <a:p>
            <a:r>
              <a:rPr lang="en-US" dirty="0" smtClean="0"/>
              <a:t>Login whenever they need to purchase more items</a:t>
            </a:r>
          </a:p>
          <a:p>
            <a:r>
              <a:rPr lang="en-US" dirty="0" smtClean="0"/>
              <a:t>Reset their profile emails, names </a:t>
            </a:r>
            <a:r>
              <a:rPr lang="en-US" dirty="0" err="1" smtClean="0"/>
              <a:t>etc</a:t>
            </a:r>
            <a:r>
              <a:rPr lang="en-US" dirty="0" smtClean="0"/>
              <a:t> </a:t>
            </a:r>
          </a:p>
          <a:p>
            <a:r>
              <a:rPr lang="en-US" dirty="0" smtClean="0"/>
              <a:t>Reset their passwords. </a:t>
            </a:r>
          </a:p>
          <a:p>
            <a:r>
              <a:rPr lang="en-US" dirty="0" smtClean="0"/>
              <a:t>Forgot password </a:t>
            </a:r>
            <a:endParaRPr lang="en-US" dirty="0"/>
          </a:p>
          <a:p>
            <a:r>
              <a:rPr lang="en-US" dirty="0" smtClean="0"/>
              <a:t>On website login info </a:t>
            </a:r>
          </a:p>
          <a:p>
            <a:endParaRPr lang="en-US" dirty="0" smtClean="0"/>
          </a:p>
          <a:p>
            <a:pPr marL="0" indent="0">
              <a:buNone/>
            </a:pPr>
            <a:endParaRPr lang="en-US" dirty="0" smtClean="0"/>
          </a:p>
        </p:txBody>
      </p:sp>
    </p:spTree>
    <p:extLst>
      <p:ext uri="{BB962C8B-B14F-4D97-AF65-F5344CB8AC3E}">
        <p14:creationId xmlns:p14="http://schemas.microsoft.com/office/powerpoint/2010/main" val="2810799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p:cNvGraphicFramePr>
            <a:graphicFrameLocks noChangeAspect="1"/>
          </p:cNvGraphicFramePr>
          <p:nvPr>
            <p:extLst>
              <p:ext uri="{D42A27DB-BD31-4B8C-83A1-F6EECF244321}">
                <p14:modId xmlns:p14="http://schemas.microsoft.com/office/powerpoint/2010/main" val="1684209716"/>
              </p:ext>
            </p:extLst>
          </p:nvPr>
        </p:nvGraphicFramePr>
        <p:xfrm>
          <a:off x="1394312" y="860079"/>
          <a:ext cx="8228012" cy="2725988"/>
        </p:xfrm>
        <a:graphic>
          <a:graphicData uri="http://schemas.openxmlformats.org/presentationml/2006/ole">
            <mc:AlternateContent xmlns:mc="http://schemas.openxmlformats.org/markup-compatibility/2006">
              <mc:Choice xmlns:v="urn:schemas-microsoft-com:vml" Requires="v">
                <p:oleObj spid="_x0000_s1032" name="Document" r:id="rId3" imgW="8218578" imgH="5413469" progId="Word.Document.12">
                  <p:embed/>
                </p:oleObj>
              </mc:Choice>
              <mc:Fallback>
                <p:oleObj name="Document" r:id="rId3" imgW="8218578" imgH="5413469" progId="Word.Document.12">
                  <p:embed/>
                  <p:pic>
                    <p:nvPicPr>
                      <p:cNvPr id="0" name=""/>
                      <p:cNvPicPr/>
                      <p:nvPr/>
                    </p:nvPicPr>
                    <p:blipFill>
                      <a:blip r:embed="rId4"/>
                      <a:stretch>
                        <a:fillRect/>
                      </a:stretch>
                    </p:blipFill>
                    <p:spPr>
                      <a:xfrm>
                        <a:off x="1394312" y="860079"/>
                        <a:ext cx="8228012" cy="2725988"/>
                      </a:xfrm>
                      <a:prstGeom prst="rect">
                        <a:avLst/>
                      </a:prstGeom>
                    </p:spPr>
                  </p:pic>
                </p:oleObj>
              </mc:Fallback>
            </mc:AlternateContent>
          </a:graphicData>
        </a:graphic>
      </p:graphicFrame>
      <p:sp>
        <p:nvSpPr>
          <p:cNvPr id="8" name="TextBox 7"/>
          <p:cNvSpPr txBox="1"/>
          <p:nvPr/>
        </p:nvSpPr>
        <p:spPr>
          <a:xfrm>
            <a:off x="2631989" y="247135"/>
            <a:ext cx="7438768" cy="383060"/>
          </a:xfrm>
          <a:prstGeom prst="rect">
            <a:avLst/>
          </a:prstGeom>
          <a:noFill/>
        </p:spPr>
        <p:txBody>
          <a:bodyPr wrap="square" rtlCol="0">
            <a:spAutoFit/>
          </a:bodyPr>
          <a:lstStyle/>
          <a:p>
            <a:r>
              <a:rPr lang="en-US" dirty="0" smtClean="0"/>
              <a:t>Home Page and other pages as given by Brio N Co</a:t>
            </a:r>
            <a:endParaRPr lang="en-US" dirty="0"/>
          </a:p>
        </p:txBody>
      </p:sp>
      <p:cxnSp>
        <p:nvCxnSpPr>
          <p:cNvPr id="3" name="Straight Connector 2"/>
          <p:cNvCxnSpPr/>
          <p:nvPr/>
        </p:nvCxnSpPr>
        <p:spPr>
          <a:xfrm flipV="1">
            <a:off x="7541537" y="832919"/>
            <a:ext cx="561314" cy="2716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817259" y="860079"/>
            <a:ext cx="624690" cy="724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6817259" y="860079"/>
            <a:ext cx="452674" cy="724277"/>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0" name="Table 9"/>
          <p:cNvGraphicFramePr>
            <a:graphicFrameLocks noGrp="1"/>
          </p:cNvGraphicFramePr>
          <p:nvPr>
            <p:extLst>
              <p:ext uri="{D42A27DB-BD31-4B8C-83A1-F6EECF244321}">
                <p14:modId xmlns:p14="http://schemas.microsoft.com/office/powerpoint/2010/main" val="569521904"/>
              </p:ext>
            </p:extLst>
          </p:nvPr>
        </p:nvGraphicFramePr>
        <p:xfrm>
          <a:off x="1633647" y="3815950"/>
          <a:ext cx="7465088" cy="2335964"/>
        </p:xfrm>
        <a:graphic>
          <a:graphicData uri="http://schemas.openxmlformats.org/drawingml/2006/table">
            <a:tbl>
              <a:tblPr firstRow="1" bandRow="1">
                <a:tableStyleId>{5C22544A-7EE6-4342-B048-85BDC9FD1C3A}</a:tableStyleId>
              </a:tblPr>
              <a:tblGrid>
                <a:gridCol w="1866272"/>
                <a:gridCol w="1866272"/>
                <a:gridCol w="1866272"/>
                <a:gridCol w="1866272"/>
              </a:tblGrid>
              <a:tr h="393911">
                <a:tc>
                  <a:txBody>
                    <a:bodyPr/>
                    <a:lstStyle/>
                    <a:p>
                      <a:r>
                        <a:rPr lang="en-US" dirty="0" smtClean="0"/>
                        <a:t>About </a:t>
                      </a:r>
                      <a:endParaRPr lang="en-US" dirty="0"/>
                    </a:p>
                  </a:txBody>
                  <a:tcPr/>
                </a:tc>
                <a:tc>
                  <a:txBody>
                    <a:bodyPr/>
                    <a:lstStyle/>
                    <a:p>
                      <a:r>
                        <a:rPr lang="en-US" dirty="0" smtClean="0"/>
                        <a:t>Stories</a:t>
                      </a:r>
                      <a:r>
                        <a:rPr lang="en-US" baseline="0" dirty="0" smtClean="0"/>
                        <a:t> </a:t>
                      </a:r>
                      <a:endParaRPr lang="en-US" dirty="0"/>
                    </a:p>
                  </a:txBody>
                  <a:tcPr/>
                </a:tc>
                <a:tc>
                  <a:txBody>
                    <a:bodyPr/>
                    <a:lstStyle/>
                    <a:p>
                      <a:r>
                        <a:rPr lang="en-US" dirty="0" smtClean="0"/>
                        <a:t>Showcas</a:t>
                      </a:r>
                      <a:r>
                        <a:rPr lang="en-US" baseline="0" dirty="0" smtClean="0"/>
                        <a:t>e </a:t>
                      </a:r>
                      <a:endParaRPr lang="en-US" dirty="0"/>
                    </a:p>
                  </a:txBody>
                  <a:tcPr/>
                </a:tc>
                <a:tc>
                  <a:txBody>
                    <a:bodyPr/>
                    <a:lstStyle/>
                    <a:p>
                      <a:r>
                        <a:rPr lang="en-US" dirty="0" smtClean="0"/>
                        <a:t>Contact </a:t>
                      </a:r>
                      <a:endParaRPr lang="en-US" dirty="0"/>
                    </a:p>
                  </a:txBody>
                  <a:tcPr/>
                </a:tc>
              </a:tr>
              <a:tr h="1942053">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071546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Home Page Structure 	</a:t>
            </a:r>
            <a:endParaRPr lang="en-US" dirty="0"/>
          </a:p>
        </p:txBody>
      </p:sp>
      <p:sp>
        <p:nvSpPr>
          <p:cNvPr id="3" name="Content Placeholder 2"/>
          <p:cNvSpPr>
            <a:spLocks noGrp="1"/>
          </p:cNvSpPr>
          <p:nvPr>
            <p:ph idx="1"/>
          </p:nvPr>
        </p:nvSpPr>
        <p:spPr/>
        <p:txBody>
          <a:bodyPr/>
          <a:lstStyle/>
          <a:p>
            <a:r>
              <a:rPr lang="en-US" dirty="0" smtClean="0"/>
              <a:t>Graphics in the background will be placed based on the images selected by client either from royalty free photo sites or images owned previously by client. All images are property of client once placed on the website. </a:t>
            </a:r>
          </a:p>
          <a:p>
            <a:r>
              <a:rPr lang="en-US" dirty="0" smtClean="0"/>
              <a:t>Home page will consist of the following links: </a:t>
            </a:r>
          </a:p>
          <a:p>
            <a:r>
              <a:rPr lang="en-US" dirty="0" smtClean="0"/>
              <a:t>Home, About, Stories, Showcase, Contact </a:t>
            </a:r>
          </a:p>
          <a:p>
            <a:pPr marL="0" indent="0">
              <a:buNone/>
            </a:pPr>
            <a:endParaRPr lang="en-US" dirty="0"/>
          </a:p>
        </p:txBody>
      </p:sp>
    </p:spTree>
    <p:extLst>
      <p:ext uri="{BB962C8B-B14F-4D97-AF65-F5344CB8AC3E}">
        <p14:creationId xmlns:p14="http://schemas.microsoft.com/office/powerpoint/2010/main" val="2481079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About</a:t>
            </a:r>
            <a:endParaRPr lang="en-US" dirty="0"/>
          </a:p>
        </p:txBody>
      </p:sp>
      <p:sp>
        <p:nvSpPr>
          <p:cNvPr id="3" name="Content Placeholder 2"/>
          <p:cNvSpPr>
            <a:spLocks noGrp="1"/>
          </p:cNvSpPr>
          <p:nvPr>
            <p:ph idx="1"/>
          </p:nvPr>
        </p:nvSpPr>
        <p:spPr/>
        <p:txBody>
          <a:bodyPr/>
          <a:lstStyle/>
          <a:p>
            <a:r>
              <a:rPr lang="en-US" dirty="0" smtClean="0"/>
              <a:t>Page with content and details about Brio n Co, </a:t>
            </a:r>
            <a:endParaRPr lang="en-US" dirty="0"/>
          </a:p>
        </p:txBody>
      </p:sp>
    </p:spTree>
    <p:extLst>
      <p:ext uri="{BB962C8B-B14F-4D97-AF65-F5344CB8AC3E}">
        <p14:creationId xmlns:p14="http://schemas.microsoft.com/office/powerpoint/2010/main" val="1135878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Stories – Page concept </a:t>
            </a:r>
            <a:endParaRPr lang="en-US" dirty="0"/>
          </a:p>
        </p:txBody>
      </p:sp>
      <p:sp>
        <p:nvSpPr>
          <p:cNvPr id="3" name="Content Placeholder 2"/>
          <p:cNvSpPr>
            <a:spLocks noGrp="1"/>
          </p:cNvSpPr>
          <p:nvPr>
            <p:ph idx="1"/>
          </p:nvPr>
        </p:nvSpPr>
        <p:spPr/>
        <p:txBody>
          <a:bodyPr>
            <a:normAutofit fontScale="92500"/>
          </a:bodyPr>
          <a:lstStyle/>
          <a:p>
            <a:pPr lvl="0"/>
            <a:r>
              <a:rPr lang="en-US" dirty="0"/>
              <a:t>Introduction to Italian shoemaking tradition (fixed content</a:t>
            </a:r>
            <a:r>
              <a:rPr lang="en-US" dirty="0" smtClean="0"/>
              <a:t>)- </a:t>
            </a:r>
            <a:endParaRPr lang="en-US" dirty="0"/>
          </a:p>
          <a:p>
            <a:pPr lvl="0"/>
            <a:r>
              <a:rPr lang="en-US" dirty="0"/>
              <a:t>Map of Italy and production areas (At launch only one region and another to watch, no need for options. Later more regions and option to choose from</a:t>
            </a:r>
          </a:p>
          <a:p>
            <a:pPr lvl="0"/>
            <a:r>
              <a:rPr lang="en-US" dirty="0"/>
              <a:t>Stories</a:t>
            </a:r>
          </a:p>
          <a:p>
            <a:r>
              <a:rPr lang="en-US" dirty="0"/>
              <a:t>At launch:</a:t>
            </a:r>
          </a:p>
          <a:p>
            <a:r>
              <a:rPr lang="en-US" dirty="0"/>
              <a:t>One region, three stories.</a:t>
            </a:r>
          </a:p>
          <a:p>
            <a:r>
              <a:rPr lang="en-US" dirty="0"/>
              <a:t>Another story outlined as introduction to another region coming up next. Each story has a photo of the products and a link to the Showcase page. Later, more regions and manufacturers will be added in.</a:t>
            </a:r>
          </a:p>
          <a:p>
            <a:endParaRPr lang="en-US" dirty="0"/>
          </a:p>
        </p:txBody>
      </p:sp>
    </p:spTree>
    <p:extLst>
      <p:ext uri="{BB962C8B-B14F-4D97-AF65-F5344CB8AC3E}">
        <p14:creationId xmlns:p14="http://schemas.microsoft.com/office/powerpoint/2010/main" val="1727242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concept and setup for stories page – Backend </a:t>
            </a:r>
            <a:endParaRPr lang="en-US" dirty="0"/>
          </a:p>
        </p:txBody>
      </p:sp>
      <p:sp>
        <p:nvSpPr>
          <p:cNvPr id="3" name="Content Placeholder 2"/>
          <p:cNvSpPr>
            <a:spLocks noGrp="1"/>
          </p:cNvSpPr>
          <p:nvPr>
            <p:ph idx="1"/>
          </p:nvPr>
        </p:nvSpPr>
        <p:spPr/>
        <p:txBody>
          <a:bodyPr>
            <a:normAutofit lnSpcReduction="10000"/>
          </a:bodyPr>
          <a:lstStyle/>
          <a:p>
            <a:r>
              <a:rPr lang="en-US" dirty="0" smtClean="0"/>
              <a:t>Client will login to backend – Backend will have option to Add Regions, Add Stories</a:t>
            </a:r>
          </a:p>
          <a:p>
            <a:r>
              <a:rPr lang="en-US" dirty="0" smtClean="0"/>
              <a:t>Client clicks Add Regions form opens us asking the following </a:t>
            </a:r>
          </a:p>
          <a:p>
            <a:r>
              <a:rPr lang="en-US" b="1" dirty="0" smtClean="0">
                <a:solidFill>
                  <a:srgbClr val="00B050"/>
                </a:solidFill>
              </a:rPr>
              <a:t>Name of region to be added - Client will enter the Region and now they are saved in our backend</a:t>
            </a:r>
          </a:p>
          <a:p>
            <a:r>
              <a:rPr lang="en-US" dirty="0" smtClean="0"/>
              <a:t>Client clicks Add Story form opens us asking the following </a:t>
            </a:r>
          </a:p>
          <a:p>
            <a:r>
              <a:rPr lang="en-US" b="1" dirty="0" smtClean="0">
                <a:solidFill>
                  <a:srgbClr val="00B050"/>
                </a:solidFill>
              </a:rPr>
              <a:t>Name of Supplier to be added – Client will enter the Supplier and now they are saved in our backend.</a:t>
            </a:r>
          </a:p>
          <a:p>
            <a:r>
              <a:rPr lang="en-US" b="1" dirty="0" smtClean="0">
                <a:solidFill>
                  <a:srgbClr val="00B050"/>
                </a:solidFill>
              </a:rPr>
              <a:t>Bio / Story – Client will enter the details and that will be saved in our backend.  </a:t>
            </a:r>
          </a:p>
          <a:p>
            <a:endParaRPr lang="en-US" dirty="0"/>
          </a:p>
        </p:txBody>
      </p:sp>
    </p:spTree>
    <p:extLst>
      <p:ext uri="{BB962C8B-B14F-4D97-AF65-F5344CB8AC3E}">
        <p14:creationId xmlns:p14="http://schemas.microsoft.com/office/powerpoint/2010/main" val="3023271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Website page how it will look: Visitor side </a:t>
            </a:r>
            <a:endParaRPr lang="en-US" dirty="0"/>
          </a:p>
        </p:txBody>
      </p:sp>
      <p:sp>
        <p:nvSpPr>
          <p:cNvPr id="3" name="Content Placeholder 2"/>
          <p:cNvSpPr>
            <a:spLocks noGrp="1"/>
          </p:cNvSpPr>
          <p:nvPr>
            <p:ph idx="1"/>
          </p:nvPr>
        </p:nvSpPr>
        <p:spPr>
          <a:xfrm>
            <a:off x="838200" y="1825625"/>
            <a:ext cx="10515600" cy="1572483"/>
          </a:xfrm>
        </p:spPr>
        <p:txBody>
          <a:bodyPr>
            <a:normAutofit fontScale="85000" lnSpcReduction="20000"/>
          </a:bodyPr>
          <a:lstStyle/>
          <a:p>
            <a:r>
              <a:rPr lang="en-US" dirty="0" smtClean="0"/>
              <a:t>Visitor will arrive on the showcase page. The header will have a map of Italy. They page will have Italy already selected, and all selected. So all of our suppliers will be displayed.. However if the visitor Selects Region only suppliers from that region will be displayed on the page. </a:t>
            </a:r>
          </a:p>
          <a:p>
            <a:pPr marL="0" indent="0">
              <a:buNone/>
            </a:pPr>
            <a:r>
              <a:rPr lang="en-US" dirty="0" smtClean="0"/>
              <a:t> </a:t>
            </a:r>
            <a:endParaRPr lang="en-US" dirty="0"/>
          </a:p>
        </p:txBody>
      </p:sp>
      <p:sp>
        <p:nvSpPr>
          <p:cNvPr id="5" name="TextBox 4"/>
          <p:cNvSpPr txBox="1"/>
          <p:nvPr/>
        </p:nvSpPr>
        <p:spPr>
          <a:xfrm>
            <a:off x="1075038" y="3509319"/>
            <a:ext cx="741405" cy="369332"/>
          </a:xfrm>
          <a:prstGeom prst="rect">
            <a:avLst/>
          </a:prstGeom>
          <a:noFill/>
        </p:spPr>
        <p:txBody>
          <a:bodyPr wrap="square" rtlCol="0">
            <a:spAutoFit/>
          </a:bodyPr>
          <a:lstStyle/>
          <a:p>
            <a:r>
              <a:rPr lang="en-US" dirty="0" smtClean="0"/>
              <a:t>Italy </a:t>
            </a:r>
            <a:endParaRPr lang="en-US" dirty="0"/>
          </a:p>
        </p:txBody>
      </p:sp>
      <p:sp>
        <p:nvSpPr>
          <p:cNvPr id="6" name="TextBox 5"/>
          <p:cNvSpPr txBox="1"/>
          <p:nvPr/>
        </p:nvSpPr>
        <p:spPr>
          <a:xfrm>
            <a:off x="2767913" y="3509319"/>
            <a:ext cx="2866767" cy="369332"/>
          </a:xfrm>
          <a:prstGeom prst="rect">
            <a:avLst/>
          </a:prstGeom>
          <a:noFill/>
        </p:spPr>
        <p:txBody>
          <a:bodyPr wrap="square" rtlCol="0">
            <a:spAutoFit/>
          </a:bodyPr>
          <a:lstStyle/>
          <a:p>
            <a:r>
              <a:rPr lang="en-US" dirty="0" smtClean="0"/>
              <a:t>Example Supplier by Region </a:t>
            </a:r>
            <a:endParaRPr lang="en-US" dirty="0"/>
          </a:p>
        </p:txBody>
      </p:sp>
      <p:sp>
        <p:nvSpPr>
          <p:cNvPr id="7" name="TextBox 6"/>
          <p:cNvSpPr txBox="1"/>
          <p:nvPr/>
        </p:nvSpPr>
        <p:spPr>
          <a:xfrm>
            <a:off x="1075038" y="4176584"/>
            <a:ext cx="5684108" cy="923330"/>
          </a:xfrm>
          <a:prstGeom prst="rect">
            <a:avLst/>
          </a:prstGeom>
          <a:noFill/>
        </p:spPr>
        <p:txBody>
          <a:bodyPr wrap="square" rtlCol="0">
            <a:spAutoFit/>
          </a:bodyPr>
          <a:lstStyle/>
          <a:p>
            <a:r>
              <a:rPr lang="en-US" dirty="0" smtClean="0"/>
              <a:t>Supplier </a:t>
            </a:r>
            <a:r>
              <a:rPr lang="en-US" b="1" dirty="0" smtClean="0">
                <a:solidFill>
                  <a:srgbClr val="00B050"/>
                </a:solidFill>
              </a:rPr>
              <a:t>one</a:t>
            </a:r>
            <a:r>
              <a:rPr lang="en-US" dirty="0" smtClean="0"/>
              <a:t> bio </a:t>
            </a:r>
          </a:p>
          <a:p>
            <a:r>
              <a:rPr lang="en-US" dirty="0" smtClean="0"/>
              <a:t>Link to Showcase of products will go to showcase page with all the pictures </a:t>
            </a:r>
            <a:endParaRPr lang="en-US" dirty="0"/>
          </a:p>
        </p:txBody>
      </p:sp>
      <p:sp>
        <p:nvSpPr>
          <p:cNvPr id="8" name="Rectangle 7"/>
          <p:cNvSpPr/>
          <p:nvPr/>
        </p:nvSpPr>
        <p:spPr>
          <a:xfrm>
            <a:off x="1075038" y="5416725"/>
            <a:ext cx="6096000" cy="923330"/>
          </a:xfrm>
          <a:prstGeom prst="rect">
            <a:avLst/>
          </a:prstGeom>
        </p:spPr>
        <p:txBody>
          <a:bodyPr>
            <a:spAutoFit/>
          </a:bodyPr>
          <a:lstStyle/>
          <a:p>
            <a:r>
              <a:rPr lang="en-US" dirty="0" smtClean="0"/>
              <a:t>Supplier </a:t>
            </a:r>
            <a:r>
              <a:rPr lang="en-US" b="1" dirty="0" smtClean="0">
                <a:solidFill>
                  <a:srgbClr val="00B050"/>
                </a:solidFill>
              </a:rPr>
              <a:t>two</a:t>
            </a:r>
            <a:r>
              <a:rPr lang="en-US" dirty="0" smtClean="0"/>
              <a:t> bio </a:t>
            </a:r>
          </a:p>
          <a:p>
            <a:r>
              <a:rPr lang="en-US" dirty="0" smtClean="0"/>
              <a:t>Link to Showcase of products will go to showcase page with all the pictures </a:t>
            </a:r>
            <a:endParaRPr lang="en-US" dirty="0"/>
          </a:p>
        </p:txBody>
      </p:sp>
    </p:spTree>
    <p:extLst>
      <p:ext uri="{BB962C8B-B14F-4D97-AF65-F5344CB8AC3E}">
        <p14:creationId xmlns:p14="http://schemas.microsoft.com/office/powerpoint/2010/main" val="2529232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Showcase Page of Inventory </a:t>
            </a:r>
            <a:endParaRPr lang="en-US" dirty="0"/>
          </a:p>
        </p:txBody>
      </p:sp>
      <p:sp>
        <p:nvSpPr>
          <p:cNvPr id="3" name="Content Placeholder 2"/>
          <p:cNvSpPr>
            <a:spLocks noGrp="1"/>
          </p:cNvSpPr>
          <p:nvPr>
            <p:ph idx="1"/>
          </p:nvPr>
        </p:nvSpPr>
        <p:spPr/>
        <p:txBody>
          <a:bodyPr>
            <a:normAutofit/>
          </a:bodyPr>
          <a:lstStyle/>
          <a:p>
            <a:r>
              <a:rPr lang="en-US" dirty="0" smtClean="0"/>
              <a:t>On the showcase page: Header image will be editable so client can update when needed without designers help. </a:t>
            </a:r>
            <a:r>
              <a:rPr lang="en-US" dirty="0" smtClean="0"/>
              <a:t>Client </a:t>
            </a:r>
            <a:r>
              <a:rPr lang="en-US" dirty="0" smtClean="0"/>
              <a:t>will be provided with dimensions and help file on how to update this. </a:t>
            </a:r>
          </a:p>
          <a:p>
            <a:r>
              <a:rPr lang="en-US" dirty="0" smtClean="0"/>
              <a:t>Bottom page will have Pictures. Client will login to the backend and click on Add photos to showcase: </a:t>
            </a:r>
          </a:p>
          <a:p>
            <a:r>
              <a:rPr lang="en-US" dirty="0" smtClean="0"/>
              <a:t>A form opens up asking product details, images, shipping (free or fixed) </a:t>
            </a:r>
          </a:p>
          <a:p>
            <a:r>
              <a:rPr lang="en-US" dirty="0" smtClean="0"/>
              <a:t>This info will be saved. Also the help file provided will assist with this addition of products. These products will display as uploaded on the main website </a:t>
            </a:r>
          </a:p>
        </p:txBody>
      </p:sp>
    </p:spTree>
    <p:extLst>
      <p:ext uri="{BB962C8B-B14F-4D97-AF65-F5344CB8AC3E}">
        <p14:creationId xmlns:p14="http://schemas.microsoft.com/office/powerpoint/2010/main" val="2751894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1178011"/>
            <a:ext cx="9144000" cy="4079789"/>
          </a:xfrm>
        </p:spPr>
        <p:txBody>
          <a:bodyPr/>
          <a:lstStyle/>
          <a:p>
            <a:r>
              <a:rPr lang="en-US" b="1" dirty="0" smtClean="0"/>
              <a:t>Contact Page </a:t>
            </a:r>
          </a:p>
          <a:p>
            <a:r>
              <a:rPr lang="en-US" dirty="0" smtClean="0"/>
              <a:t>contact and a small form that they can fill out if they have any questions. </a:t>
            </a:r>
          </a:p>
          <a:p>
            <a:r>
              <a:rPr lang="en-US" dirty="0" smtClean="0"/>
              <a:t>Name, Email, Comment – Submit</a:t>
            </a:r>
          </a:p>
          <a:p>
            <a:r>
              <a:rPr lang="en-US" dirty="0" smtClean="0"/>
              <a:t>Email </a:t>
            </a:r>
            <a:r>
              <a:rPr lang="en-US" dirty="0" smtClean="0">
                <a:hlinkClick r:id="rId2"/>
              </a:rPr>
              <a:t>info@brioandco.com</a:t>
            </a:r>
            <a:r>
              <a:rPr lang="en-US" dirty="0" smtClean="0"/>
              <a:t>  </a:t>
            </a:r>
          </a:p>
          <a:p>
            <a:r>
              <a:rPr lang="en-US" dirty="0" smtClean="0"/>
              <a:t>Click Here to like our fb page </a:t>
            </a:r>
          </a:p>
          <a:p>
            <a:r>
              <a:rPr lang="en-US" dirty="0" smtClean="0"/>
              <a:t>Visit our fb page for upcoming product showcase information.</a:t>
            </a:r>
            <a:endParaRPr lang="en-US" dirty="0"/>
          </a:p>
        </p:txBody>
      </p:sp>
    </p:spTree>
    <p:extLst>
      <p:ext uri="{BB962C8B-B14F-4D97-AF65-F5344CB8AC3E}">
        <p14:creationId xmlns:p14="http://schemas.microsoft.com/office/powerpoint/2010/main" val="14727418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7312</TotalTime>
  <Words>841</Words>
  <Application>Microsoft Office PowerPoint</Application>
  <PresentationFormat>Widescreen</PresentationFormat>
  <Paragraphs>79</Paragraphs>
  <Slides>15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0" baseType="lpstr">
      <vt:lpstr>Arial</vt:lpstr>
      <vt:lpstr>Calibri</vt:lpstr>
      <vt:lpstr>Calibri Light</vt:lpstr>
      <vt:lpstr>Office Theme</vt:lpstr>
      <vt:lpstr>Microsoft Word Document</vt:lpstr>
      <vt:lpstr>Brio and Co  Website Process Step By Step </vt:lpstr>
      <vt:lpstr>PowerPoint Presentation</vt:lpstr>
      <vt:lpstr>Home Page Structure  </vt:lpstr>
      <vt:lpstr>About</vt:lpstr>
      <vt:lpstr>Stories – Page concept </vt:lpstr>
      <vt:lpstr>Programming concept and setup for stories page – Backend </vt:lpstr>
      <vt:lpstr>Website page how it will look: Visitor side </vt:lpstr>
      <vt:lpstr>Showcase Page of Inventory </vt:lpstr>
      <vt:lpstr>PowerPoint Presentation</vt:lpstr>
      <vt:lpstr>Payment </vt:lpstr>
      <vt:lpstr>Payment checkout sample </vt:lpstr>
      <vt:lpstr>Shipping Guest Checkout Sample  </vt:lpstr>
      <vt:lpstr>Payment – Emails  </vt:lpstr>
      <vt:lpstr>Backend info for Admin  </vt:lpstr>
      <vt:lpstr>Visitors can: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Brio and Co  Website Process Step By Step</dc:title>
  <dc:creator>Amir Rangwala</dc:creator>
  <cp:lastModifiedBy>Amir Rangwala</cp:lastModifiedBy>
  <cp:revision>12</cp:revision>
  <cp:lastPrinted>2016-02-01T19:04:30Z</cp:lastPrinted>
  <dcterms:created xsi:type="dcterms:W3CDTF">2016-01-27T17:12:49Z</dcterms:created>
  <dcterms:modified xsi:type="dcterms:W3CDTF">2016-02-07T17:09:20Z</dcterms:modified>
</cp:coreProperties>
</file>